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8" r:id="rId13"/>
    <p:sldId id="269" r:id="rId14"/>
    <p:sldId id="271" r:id="rId15"/>
    <p:sldId id="272" r:id="rId16"/>
    <p:sldId id="274" r:id="rId17"/>
    <p:sldId id="275" r:id="rId18"/>
    <p:sldId id="276" r:id="rId19"/>
    <p:sldId id="277" r:id="rId20"/>
    <p:sldId id="278" r:id="rId21"/>
    <p:sldId id="280" r:id="rId22"/>
    <p:sldId id="281" r:id="rId23"/>
  </p:sldIdLst>
  <p:sldSz cx="9144000" cy="5143500" type="screen16x9"/>
  <p:notesSz cx="6858000" cy="9144000"/>
  <p:embeddedFontLst>
    <p:embeddedFont>
      <p:font typeface="Open Sans SemiBold" pitchFamily="34" charset="0"/>
      <p:bold r:id="rId25"/>
    </p:embeddedFont>
    <p:embeddedFont>
      <p:font typeface="Open Sans" pitchFamily="34" charset="0"/>
      <p:regular r:id="rId26"/>
    </p:embeddedFont>
    <p:embeddedFont>
      <p:font typeface="Calibri" pitchFamily="34" charset="0"/>
      <p:regular r:id="rId27"/>
      <p:bold r:id="rId28"/>
      <p:italic r:id="rId29"/>
      <p:boldItalic r:id="rId30"/>
    </p:embeddedFont>
    <p:embeddedFont>
      <p:font typeface="Google Sans Medium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2" d="100"/>
          <a:sy n="102" d="100"/>
        </p:scale>
        <p:origin x="-898" y="-25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ed80ebc1c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ced80ebc1c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ced80ebc1c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ced80ebc1c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ed80ebc1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ed80ebc1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cd03e5b752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cd03e5b752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800de29cc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d800de29cc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d12f718f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d12f718f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d03e5b75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cd03e5b75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d03e5b752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d03e5b752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cd03e5b75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cd03e5b75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cd03e5b752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cd03e5b752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800de29c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800de29c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ced80ebc1c_1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ced80ebc1c_1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d03e5b752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cd03e5b752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ed80ebc1c_1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ed80ebc1c_12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ed80ebc1c_12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ed80ebc1c_12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d03e5b75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cd03e5b752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d03e5b75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d03e5b75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cd03e5b752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cd03e5b752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ced80ebc1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ced80ebc1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d03e5b752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d03e5b752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50" name="Google Shape;50;p1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2">
  <p:cSld name="BLANK_1_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 2">
  <p:cSld name="BLANK_1_2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59" name="Google Shape;59;p1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 2">
  <p:cSld name="BLANK_1_2_1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2" name="Google Shape;62;p16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">
  <p:cSld name="BLANK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5" name="Google Shape;65;p1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">
  <p:cSld name="BLANK_1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8" name="Google Shape;68;p1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y">
  <p:cSld name="BLANK_1_1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71" name="Google Shape;71;p19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2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7" name="Google Shape;97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0" name="Google Shape;10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4" name="Google Shape;104;p2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" name="Google Shape;105;p2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09" name="Google Shape;10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3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1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6" name="Google Shape;11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">
  <p:cSld name="BLANK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9" name="Google Shape;11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2">
  <p:cSld name="BLANK_1_2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3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 2">
  <p:cSld name="BLANK_1_2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" name="Google Shape;12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 2">
  <p:cSld name="BLANK_1_2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">
  <p:cSld name="BLANK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6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">
  <p:cSld name="BLANK_1_1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" name="Google Shape;134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y">
  <p:cSld name="BLANK_1_1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75" name="Google Shape;75;p20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8421698" y="4841325"/>
            <a:ext cx="464876" cy="15299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0"/>
          <p:cNvSpPr txBox="1"/>
          <p:nvPr/>
        </p:nvSpPr>
        <p:spPr>
          <a:xfrm>
            <a:off x="517675" y="1819738"/>
            <a:ext cx="4931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Case study title</a:t>
            </a:r>
            <a:endParaRPr sz="3600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45" name="Google Shape;145;p40"/>
          <p:cNvSpPr txBox="1"/>
          <p:nvPr/>
        </p:nvSpPr>
        <p:spPr>
          <a:xfrm>
            <a:off x="517675" y="2769663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Abhishek sharma</a:t>
            </a:r>
            <a:endParaRPr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6" name="Google Shape;146;p40"/>
          <p:cNvCxnSpPr/>
          <p:nvPr/>
        </p:nvCxnSpPr>
        <p:spPr>
          <a:xfrm rot="10800000">
            <a:off x="517650" y="2670825"/>
            <a:ext cx="58080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Paper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50" name="Picture 2" descr="F:\wirefram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049311"/>
            <a:ext cx="9144000" cy="409418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2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2" name="Google Shape;262;p52"/>
          <p:cNvSpPr txBox="1"/>
          <p:nvPr/>
        </p:nvSpPr>
        <p:spPr>
          <a:xfrm>
            <a:off x="517675" y="1522550"/>
            <a:ext cx="24213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</a:t>
            </a:r>
            <a:r>
              <a:rPr lang="en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ook gardner more effectively and save time.</a:t>
            </a:r>
            <a:endParaRPr dirty="0"/>
          </a:p>
        </p:txBody>
      </p:sp>
      <p:sp>
        <p:nvSpPr>
          <p:cNvPr id="263" name="Google Shape;263;p52"/>
          <p:cNvSpPr/>
          <p:nvPr/>
        </p:nvSpPr>
        <p:spPr>
          <a:xfrm>
            <a:off x="5092825" y="984600"/>
            <a:ext cx="2421300" cy="395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4" name="Google Shape;264;p52"/>
          <p:cNvCxnSpPr/>
          <p:nvPr/>
        </p:nvCxnSpPr>
        <p:spPr>
          <a:xfrm>
            <a:off x="4565525" y="1608925"/>
            <a:ext cx="918900" cy="0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5" name="Google Shape;265;p52"/>
          <p:cNvSpPr txBox="1"/>
          <p:nvPr/>
        </p:nvSpPr>
        <p:spPr>
          <a:xfrm>
            <a:off x="3506850" y="1208725"/>
            <a:ext cx="11004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" sz="10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howing the pictures of gardners working.</a:t>
            </a:r>
            <a:endParaRPr sz="10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66" name="Google Shape;266;p52"/>
          <p:cNvCxnSpPr/>
          <p:nvPr/>
        </p:nvCxnSpPr>
        <p:spPr>
          <a:xfrm rot="10800000">
            <a:off x="7096000" y="2920200"/>
            <a:ext cx="918000" cy="0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8" name="Google Shape;268;p52"/>
          <p:cNvSpPr txBox="1"/>
          <p:nvPr/>
        </p:nvSpPr>
        <p:spPr>
          <a:xfrm>
            <a:off x="8030375" y="2520000"/>
            <a:ext cx="11004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" sz="10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howing the available gardner in near area.</a:t>
            </a:r>
            <a:endParaRPr sz="10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74" name="Picture 2" descr="C:\Users\Abhishek\Pictures\Screenshots\Screenshot (119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80000" y="984715"/>
            <a:ext cx="2379979" cy="388348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3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098" name="Picture 2" descr="C:\Users\Abhishek\Pictures\Screenshots\Screenshot (121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6280" y="1475067"/>
            <a:ext cx="7277100" cy="347345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4329953" y="322729"/>
            <a:ext cx="27499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471147" y="665630"/>
            <a:ext cx="38525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https://xd.adobe.com/view/2718dc31-2b19-48d9-ae1d-2da41d3b84b1-724b/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853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5"/>
          <p:cNvSpPr txBox="1"/>
          <p:nvPr/>
        </p:nvSpPr>
        <p:spPr>
          <a:xfrm>
            <a:off x="3721275" y="2048400"/>
            <a:ext cx="3990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High-fidelity prototype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Accessibility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4" name="Google Shape;304;p55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Refining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5" name="Google Shape;305;p55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6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1" name="Google Shape;311;p56"/>
          <p:cNvSpPr txBox="1"/>
          <p:nvPr/>
        </p:nvSpPr>
        <p:spPr>
          <a:xfrm>
            <a:off x="517675" y="1522550"/>
            <a:ext cx="24213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Changing the available </a:t>
            </a:r>
            <a:r>
              <a:rPr lang="en-US" dirty="0" err="1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gardner</a:t>
            </a:r>
            <a:r>
              <a:rPr lang="en-US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to make easily </a:t>
            </a:r>
            <a:r>
              <a:rPr lang="en-US" dirty="0" err="1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accesible</a:t>
            </a:r>
            <a:r>
              <a:rPr lang="en-US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15" name="Google Shape;315;p56"/>
          <p:cNvCxnSpPr/>
          <p:nvPr/>
        </p:nvCxnSpPr>
        <p:spPr>
          <a:xfrm>
            <a:off x="5749763" y="2855450"/>
            <a:ext cx="812100" cy="0"/>
          </a:xfrm>
          <a:prstGeom prst="straightConnector1">
            <a:avLst/>
          </a:prstGeom>
          <a:noFill/>
          <a:ln w="28575" cap="flat" cmpd="sng">
            <a:solidFill>
              <a:srgbClr val="34A85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6" name="Google Shape;316;p56"/>
          <p:cNvSpPr txBox="1"/>
          <p:nvPr/>
        </p:nvSpPr>
        <p:spPr>
          <a:xfrm>
            <a:off x="3451125" y="853300"/>
            <a:ext cx="2353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Before usability study</a:t>
            </a:r>
            <a:endParaRPr sz="1200" dirty="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67D2"/>
              </a:solidFill>
            </a:endParaRPr>
          </a:p>
        </p:txBody>
      </p:sp>
      <p:sp>
        <p:nvSpPr>
          <p:cNvPr id="317" name="Google Shape;317;p56"/>
          <p:cNvSpPr txBox="1"/>
          <p:nvPr/>
        </p:nvSpPr>
        <p:spPr>
          <a:xfrm>
            <a:off x="6506700" y="853300"/>
            <a:ext cx="2353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After usability study</a:t>
            </a:r>
            <a:endParaRPr sz="120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967D2"/>
              </a:solidFill>
            </a:endParaRPr>
          </a:p>
        </p:txBody>
      </p:sp>
      <p:pic>
        <p:nvPicPr>
          <p:cNvPr id="11" name="Picture 2" descr="C:\Users\Abhishek\Pictures\Screenshots\Screenshot (119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2565" y="1260016"/>
            <a:ext cx="2379979" cy="3883484"/>
          </a:xfrm>
          <a:prstGeom prst="rect">
            <a:avLst/>
          </a:prstGeom>
          <a:noFill/>
        </p:spPr>
      </p:pic>
      <p:pic>
        <p:nvPicPr>
          <p:cNvPr id="5122" name="Picture 2" descr="C:\Users\Abhishek\Pictures\Screenshots\Screenshot (123)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13686" y="1210234"/>
            <a:ext cx="2355850" cy="393326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8"/>
          <p:cNvSpPr txBox="1"/>
          <p:nvPr/>
        </p:nvSpPr>
        <p:spPr>
          <a:xfrm>
            <a:off x="369757" y="168003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146" name="Picture 2" descr="C:\Users\Abhishek\Pictures\Screenshots\Screenshot (123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0940" y="685800"/>
            <a:ext cx="2355850" cy="4457700"/>
          </a:xfrm>
          <a:prstGeom prst="rect">
            <a:avLst/>
          </a:prstGeom>
          <a:noFill/>
        </p:spPr>
      </p:pic>
      <p:pic>
        <p:nvPicPr>
          <p:cNvPr id="6147" name="Picture 3" descr="C:\Users\Abhishek\Pictures\Screenshots\Screenshot (125)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53293" y="699247"/>
            <a:ext cx="1644650" cy="4444253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3005418" y="2212041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window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945406" y="2380129"/>
            <a:ext cx="712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Mobile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4" idx="1"/>
          </p:cNvCxnSpPr>
          <p:nvPr/>
        </p:nvCxnSpPr>
        <p:spPr>
          <a:xfrm flipH="1">
            <a:off x="6763871" y="2534018"/>
            <a:ext cx="181535" cy="14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1"/>
          </p:cNvCxnSpPr>
          <p:nvPr/>
        </p:nvCxnSpPr>
        <p:spPr>
          <a:xfrm flipH="1">
            <a:off x="2938182" y="2365930"/>
            <a:ext cx="67236" cy="74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9"/>
          <p:cNvSpPr txBox="1"/>
          <p:nvPr/>
        </p:nvSpPr>
        <p:spPr>
          <a:xfrm>
            <a:off x="517675" y="524350"/>
            <a:ext cx="70008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High-fidelity</a:t>
            </a:r>
            <a:b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2" name="Google Shape;352;p59"/>
          <p:cNvSpPr txBox="1"/>
          <p:nvPr/>
        </p:nvSpPr>
        <p:spPr>
          <a:xfrm>
            <a:off x="6011725" y="2110050"/>
            <a:ext cx="1332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Screenshot of prototype with connections or prototype GIF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50" name="Picture 2" descr="C:\Users\Abhishek\Pictures\Screenshot 2023-10-18 10592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44562" y="1605803"/>
            <a:ext cx="7170738" cy="31623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Accessibility considerations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8" name="Google Shape;358;p60"/>
          <p:cNvSpPr/>
          <p:nvPr/>
        </p:nvSpPr>
        <p:spPr>
          <a:xfrm>
            <a:off x="5176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60"/>
          <p:cNvSpPr txBox="1"/>
          <p:nvPr/>
        </p:nvSpPr>
        <p:spPr>
          <a:xfrm>
            <a:off x="711325" y="1917800"/>
            <a:ext cx="20490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Provided access to users who are vision impaired through adding alt text to images for screen readers.</a:t>
            </a:r>
            <a:endParaRPr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0" name="Google Shape;360;p60"/>
          <p:cNvSpPr/>
          <p:nvPr/>
        </p:nvSpPr>
        <p:spPr>
          <a:xfrm>
            <a:off x="31752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60"/>
          <p:cNvSpPr txBox="1"/>
          <p:nvPr/>
        </p:nvSpPr>
        <p:spPr>
          <a:xfrm>
            <a:off x="3368925" y="1917800"/>
            <a:ext cx="20490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Used icons to help make navigation easier.</a:t>
            </a:r>
            <a:endParaRPr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2" name="Google Shape;362;p60"/>
          <p:cNvSpPr/>
          <p:nvPr/>
        </p:nvSpPr>
        <p:spPr>
          <a:xfrm>
            <a:off x="58328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60"/>
          <p:cNvSpPr txBox="1"/>
          <p:nvPr/>
        </p:nvSpPr>
        <p:spPr>
          <a:xfrm>
            <a:off x="6026525" y="1917800"/>
            <a:ext cx="20490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sed image of worker to identify the worker.</a:t>
            </a:r>
            <a:endParaRPr sz="1200" dirty="0"/>
          </a:p>
        </p:txBody>
      </p:sp>
      <p:sp>
        <p:nvSpPr>
          <p:cNvPr id="364" name="Google Shape;364;p60"/>
          <p:cNvSpPr/>
          <p:nvPr/>
        </p:nvSpPr>
        <p:spPr>
          <a:xfrm>
            <a:off x="14791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5" name="Google Shape;365;p60"/>
          <p:cNvSpPr/>
          <p:nvPr/>
        </p:nvSpPr>
        <p:spPr>
          <a:xfrm>
            <a:off x="41367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6" name="Google Shape;366;p60"/>
          <p:cNvSpPr/>
          <p:nvPr/>
        </p:nvSpPr>
        <p:spPr>
          <a:xfrm>
            <a:off x="67943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6368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1"/>
          <p:cNvSpPr txBox="1"/>
          <p:nvPr/>
        </p:nvSpPr>
        <p:spPr>
          <a:xfrm>
            <a:off x="3721275" y="2210100"/>
            <a:ext cx="22755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2" name="Google Shape;372;p61"/>
          <p:cNvSpPr txBox="1"/>
          <p:nvPr/>
        </p:nvSpPr>
        <p:spPr>
          <a:xfrm>
            <a:off x="-468875" y="2294700"/>
            <a:ext cx="370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Going forward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73" name="Google Shape;373;p61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2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9" name="Google Shape;379;p62"/>
          <p:cNvSpPr txBox="1"/>
          <p:nvPr/>
        </p:nvSpPr>
        <p:spPr>
          <a:xfrm>
            <a:off x="539600" y="2237975"/>
            <a:ext cx="3446100" cy="1338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Impact: </a:t>
            </a:r>
            <a:endParaRPr dirty="0"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elps the people to find a professional gardner for themselve for their dirty garden. </a:t>
            </a: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ven from out of town.</a:t>
            </a:r>
            <a:endParaRPr sz="12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0" name="Google Shape;380;p62"/>
          <p:cNvSpPr/>
          <p:nvPr/>
        </p:nvSpPr>
        <p:spPr>
          <a:xfrm>
            <a:off x="5396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62"/>
          <p:cNvSpPr txBox="1"/>
          <p:nvPr/>
        </p:nvSpPr>
        <p:spPr>
          <a:xfrm>
            <a:off x="4495800" y="2237975"/>
            <a:ext cx="344610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While designing the Gardner app, I learned that the first ideas for the app are only the beginning of the process. Usability studies and peer feedback influenced each iteration of the app’s designs.</a:t>
            </a:r>
            <a:endParaRPr sz="1200" b="1" dirty="0">
              <a:solidFill>
                <a:schemeClr val="bg1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2" name="Google Shape;382;p62"/>
          <p:cNvSpPr/>
          <p:nvPr/>
        </p:nvSpPr>
        <p:spPr>
          <a:xfrm>
            <a:off x="44958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62"/>
          <p:cNvSpPr/>
          <p:nvPr/>
        </p:nvSpPr>
        <p:spPr>
          <a:xfrm>
            <a:off x="679050" y="1660250"/>
            <a:ext cx="234394" cy="260801"/>
          </a:xfrm>
          <a:custGeom>
            <a:avLst/>
            <a:gdLst/>
            <a:ahLst/>
            <a:cxnLst/>
            <a:rect l="l" t="t" r="r" b="b"/>
            <a:pathLst>
              <a:path w="941" h="1045" extrusionOk="0">
                <a:moveTo>
                  <a:pt x="833" y="105"/>
                </a:moveTo>
                <a:lnTo>
                  <a:pt x="616" y="105"/>
                </a:lnTo>
                <a:cubicBezTo>
                  <a:pt x="593" y="45"/>
                  <a:pt x="536" y="0"/>
                  <a:pt x="469" y="0"/>
                </a:cubicBezTo>
                <a:cubicBezTo>
                  <a:pt x="401" y="0"/>
                  <a:pt x="345" y="45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4"/>
                  <a:pt x="105" y="1044"/>
                </a:cubicBezTo>
                <a:lnTo>
                  <a:pt x="836" y="1044"/>
                </a:lnTo>
                <a:cubicBezTo>
                  <a:pt x="892" y="1044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3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89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362" y="836"/>
                </a:moveTo>
                <a:lnTo>
                  <a:pt x="153" y="627"/>
                </a:lnTo>
                <a:lnTo>
                  <a:pt x="226" y="553"/>
                </a:lnTo>
                <a:lnTo>
                  <a:pt x="362" y="689"/>
                </a:lnTo>
                <a:lnTo>
                  <a:pt x="706" y="345"/>
                </a:lnTo>
                <a:lnTo>
                  <a:pt x="779" y="418"/>
                </a:lnTo>
                <a:lnTo>
                  <a:pt x="362" y="8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4" name="Google Shape;384;p62"/>
          <p:cNvGrpSpPr/>
          <p:nvPr/>
        </p:nvGrpSpPr>
        <p:grpSpPr>
          <a:xfrm>
            <a:off x="4605678" y="1676963"/>
            <a:ext cx="293543" cy="227362"/>
            <a:chOff x="420350" y="238125"/>
            <a:chExt cx="6779275" cy="5238750"/>
          </a:xfrm>
        </p:grpSpPr>
        <p:sp>
          <p:nvSpPr>
            <p:cNvPr id="385" name="Google Shape;385;p62"/>
            <p:cNvSpPr/>
            <p:nvPr/>
          </p:nvSpPr>
          <p:spPr>
            <a:xfrm>
              <a:off x="420350" y="238125"/>
              <a:ext cx="6779275" cy="5238750"/>
            </a:xfrm>
            <a:custGeom>
              <a:avLst/>
              <a:gdLst/>
              <a:ahLst/>
              <a:cxnLst/>
              <a:rect l="l" t="t" r="r" b="b"/>
              <a:pathLst>
                <a:path w="271171" h="209550" extrusionOk="0">
                  <a:moveTo>
                    <a:pt x="203423" y="24684"/>
                  </a:moveTo>
                  <a:lnTo>
                    <a:pt x="208928" y="24773"/>
                  </a:lnTo>
                  <a:lnTo>
                    <a:pt x="214433" y="25039"/>
                  </a:lnTo>
                  <a:lnTo>
                    <a:pt x="219938" y="25483"/>
                  </a:lnTo>
                  <a:lnTo>
                    <a:pt x="225443" y="26105"/>
                  </a:lnTo>
                  <a:lnTo>
                    <a:pt x="228107" y="26549"/>
                  </a:lnTo>
                  <a:lnTo>
                    <a:pt x="230859" y="26993"/>
                  </a:lnTo>
                  <a:lnTo>
                    <a:pt x="233523" y="27437"/>
                  </a:lnTo>
                  <a:lnTo>
                    <a:pt x="236187" y="28058"/>
                  </a:lnTo>
                  <a:lnTo>
                    <a:pt x="238762" y="28680"/>
                  </a:lnTo>
                  <a:lnTo>
                    <a:pt x="241426" y="29301"/>
                  </a:lnTo>
                  <a:lnTo>
                    <a:pt x="244001" y="30012"/>
                  </a:lnTo>
                  <a:lnTo>
                    <a:pt x="246576" y="30811"/>
                  </a:lnTo>
                  <a:lnTo>
                    <a:pt x="246576" y="172612"/>
                  </a:lnTo>
                  <a:lnTo>
                    <a:pt x="244001" y="171813"/>
                  </a:lnTo>
                  <a:lnTo>
                    <a:pt x="241426" y="171103"/>
                  </a:lnTo>
                  <a:lnTo>
                    <a:pt x="238762" y="170393"/>
                  </a:lnTo>
                  <a:lnTo>
                    <a:pt x="236187" y="169771"/>
                  </a:lnTo>
                  <a:lnTo>
                    <a:pt x="233523" y="169238"/>
                  </a:lnTo>
                  <a:lnTo>
                    <a:pt x="230859" y="168706"/>
                  </a:lnTo>
                  <a:lnTo>
                    <a:pt x="228107" y="168262"/>
                  </a:lnTo>
                  <a:lnTo>
                    <a:pt x="225443" y="167906"/>
                  </a:lnTo>
                  <a:lnTo>
                    <a:pt x="219938" y="167196"/>
                  </a:lnTo>
                  <a:lnTo>
                    <a:pt x="214433" y="166752"/>
                  </a:lnTo>
                  <a:lnTo>
                    <a:pt x="208928" y="166486"/>
                  </a:lnTo>
                  <a:lnTo>
                    <a:pt x="203423" y="166397"/>
                  </a:lnTo>
                  <a:lnTo>
                    <a:pt x="199338" y="166486"/>
                  </a:lnTo>
                  <a:lnTo>
                    <a:pt x="195165" y="166752"/>
                  </a:lnTo>
                  <a:lnTo>
                    <a:pt x="190814" y="167196"/>
                  </a:lnTo>
                  <a:lnTo>
                    <a:pt x="186286" y="167818"/>
                  </a:lnTo>
                  <a:lnTo>
                    <a:pt x="181757" y="168617"/>
                  </a:lnTo>
                  <a:lnTo>
                    <a:pt x="177140" y="169505"/>
                  </a:lnTo>
                  <a:lnTo>
                    <a:pt x="172523" y="170570"/>
                  </a:lnTo>
                  <a:lnTo>
                    <a:pt x="167906" y="171724"/>
                  </a:lnTo>
                  <a:lnTo>
                    <a:pt x="163289" y="173056"/>
                  </a:lnTo>
                  <a:lnTo>
                    <a:pt x="158849" y="174477"/>
                  </a:lnTo>
                  <a:lnTo>
                    <a:pt x="154498" y="175986"/>
                  </a:lnTo>
                  <a:lnTo>
                    <a:pt x="150236" y="177585"/>
                  </a:lnTo>
                  <a:lnTo>
                    <a:pt x="146241" y="179272"/>
                  </a:lnTo>
                  <a:lnTo>
                    <a:pt x="142422" y="181136"/>
                  </a:lnTo>
                  <a:lnTo>
                    <a:pt x="138871" y="183001"/>
                  </a:lnTo>
                  <a:lnTo>
                    <a:pt x="135586" y="184866"/>
                  </a:lnTo>
                  <a:lnTo>
                    <a:pt x="135586" y="43153"/>
                  </a:lnTo>
                  <a:lnTo>
                    <a:pt x="138871" y="41200"/>
                  </a:lnTo>
                  <a:lnTo>
                    <a:pt x="142422" y="39335"/>
                  </a:lnTo>
                  <a:lnTo>
                    <a:pt x="146241" y="37559"/>
                  </a:lnTo>
                  <a:lnTo>
                    <a:pt x="150236" y="35783"/>
                  </a:lnTo>
                  <a:lnTo>
                    <a:pt x="154498" y="34185"/>
                  </a:lnTo>
                  <a:lnTo>
                    <a:pt x="158849" y="32676"/>
                  </a:lnTo>
                  <a:lnTo>
                    <a:pt x="163289" y="31255"/>
                  </a:lnTo>
                  <a:lnTo>
                    <a:pt x="167906" y="29923"/>
                  </a:lnTo>
                  <a:lnTo>
                    <a:pt x="172523" y="28769"/>
                  </a:lnTo>
                  <a:lnTo>
                    <a:pt x="177140" y="27703"/>
                  </a:lnTo>
                  <a:lnTo>
                    <a:pt x="181757" y="26815"/>
                  </a:lnTo>
                  <a:lnTo>
                    <a:pt x="186286" y="26016"/>
                  </a:lnTo>
                  <a:lnTo>
                    <a:pt x="190814" y="25483"/>
                  </a:lnTo>
                  <a:lnTo>
                    <a:pt x="195165" y="25039"/>
                  </a:lnTo>
                  <a:lnTo>
                    <a:pt x="199338" y="24773"/>
                  </a:lnTo>
                  <a:lnTo>
                    <a:pt x="203423" y="24684"/>
                  </a:lnTo>
                  <a:close/>
                  <a:moveTo>
                    <a:pt x="67748" y="0"/>
                  </a:moveTo>
                  <a:lnTo>
                    <a:pt x="63220" y="89"/>
                  </a:lnTo>
                  <a:lnTo>
                    <a:pt x="58692" y="266"/>
                  </a:lnTo>
                  <a:lnTo>
                    <a:pt x="54163" y="533"/>
                  </a:lnTo>
                  <a:lnTo>
                    <a:pt x="49546" y="977"/>
                  </a:lnTo>
                  <a:lnTo>
                    <a:pt x="45018" y="1509"/>
                  </a:lnTo>
                  <a:lnTo>
                    <a:pt x="40489" y="2220"/>
                  </a:lnTo>
                  <a:lnTo>
                    <a:pt x="35961" y="3108"/>
                  </a:lnTo>
                  <a:lnTo>
                    <a:pt x="31610" y="4173"/>
                  </a:lnTo>
                  <a:lnTo>
                    <a:pt x="27259" y="5328"/>
                  </a:lnTo>
                  <a:lnTo>
                    <a:pt x="22908" y="6659"/>
                  </a:lnTo>
                  <a:lnTo>
                    <a:pt x="18824" y="8169"/>
                  </a:lnTo>
                  <a:lnTo>
                    <a:pt x="16782" y="8968"/>
                  </a:lnTo>
                  <a:lnTo>
                    <a:pt x="14739" y="9856"/>
                  </a:lnTo>
                  <a:lnTo>
                    <a:pt x="12786" y="10744"/>
                  </a:lnTo>
                  <a:lnTo>
                    <a:pt x="10833" y="11721"/>
                  </a:lnTo>
                  <a:lnTo>
                    <a:pt x="8879" y="12697"/>
                  </a:lnTo>
                  <a:lnTo>
                    <a:pt x="7015" y="13763"/>
                  </a:lnTo>
                  <a:lnTo>
                    <a:pt x="5239" y="14917"/>
                  </a:lnTo>
                  <a:lnTo>
                    <a:pt x="3463" y="16071"/>
                  </a:lnTo>
                  <a:lnTo>
                    <a:pt x="1687" y="17226"/>
                  </a:lnTo>
                  <a:lnTo>
                    <a:pt x="0" y="18469"/>
                  </a:lnTo>
                  <a:lnTo>
                    <a:pt x="0" y="199073"/>
                  </a:lnTo>
                  <a:lnTo>
                    <a:pt x="0" y="199694"/>
                  </a:lnTo>
                  <a:lnTo>
                    <a:pt x="89" y="200227"/>
                  </a:lnTo>
                  <a:lnTo>
                    <a:pt x="266" y="200760"/>
                  </a:lnTo>
                  <a:lnTo>
                    <a:pt x="533" y="201381"/>
                  </a:lnTo>
                  <a:lnTo>
                    <a:pt x="799" y="201914"/>
                  </a:lnTo>
                  <a:lnTo>
                    <a:pt x="1154" y="202358"/>
                  </a:lnTo>
                  <a:lnTo>
                    <a:pt x="1865" y="203335"/>
                  </a:lnTo>
                  <a:lnTo>
                    <a:pt x="2841" y="204134"/>
                  </a:lnTo>
                  <a:lnTo>
                    <a:pt x="3374" y="204400"/>
                  </a:lnTo>
                  <a:lnTo>
                    <a:pt x="3907" y="204755"/>
                  </a:lnTo>
                  <a:lnTo>
                    <a:pt x="4440" y="204933"/>
                  </a:lnTo>
                  <a:lnTo>
                    <a:pt x="4972" y="205110"/>
                  </a:lnTo>
                  <a:lnTo>
                    <a:pt x="5594" y="205199"/>
                  </a:lnTo>
                  <a:lnTo>
                    <a:pt x="6127" y="205288"/>
                  </a:lnTo>
                  <a:lnTo>
                    <a:pt x="6571" y="205199"/>
                  </a:lnTo>
                  <a:lnTo>
                    <a:pt x="7015" y="205110"/>
                  </a:lnTo>
                  <a:lnTo>
                    <a:pt x="7725" y="204933"/>
                  </a:lnTo>
                  <a:lnTo>
                    <a:pt x="8435" y="204755"/>
                  </a:lnTo>
                  <a:lnTo>
                    <a:pt x="8790" y="204666"/>
                  </a:lnTo>
                  <a:lnTo>
                    <a:pt x="9234" y="204666"/>
                  </a:lnTo>
                  <a:lnTo>
                    <a:pt x="12431" y="203157"/>
                  </a:lnTo>
                  <a:lnTo>
                    <a:pt x="15805" y="201736"/>
                  </a:lnTo>
                  <a:lnTo>
                    <a:pt x="19268" y="200404"/>
                  </a:lnTo>
                  <a:lnTo>
                    <a:pt x="22908" y="199161"/>
                  </a:lnTo>
                  <a:lnTo>
                    <a:pt x="26549" y="197918"/>
                  </a:lnTo>
                  <a:lnTo>
                    <a:pt x="30367" y="196853"/>
                  </a:lnTo>
                  <a:lnTo>
                    <a:pt x="34185" y="195787"/>
                  </a:lnTo>
                  <a:lnTo>
                    <a:pt x="38003" y="194810"/>
                  </a:lnTo>
                  <a:lnTo>
                    <a:pt x="41910" y="194011"/>
                  </a:lnTo>
                  <a:lnTo>
                    <a:pt x="45817" y="193212"/>
                  </a:lnTo>
                  <a:lnTo>
                    <a:pt x="49635" y="192591"/>
                  </a:lnTo>
                  <a:lnTo>
                    <a:pt x="53453" y="192058"/>
                  </a:lnTo>
                  <a:lnTo>
                    <a:pt x="57182" y="191614"/>
                  </a:lnTo>
                  <a:lnTo>
                    <a:pt x="60823" y="191348"/>
                  </a:lnTo>
                  <a:lnTo>
                    <a:pt x="64374" y="191170"/>
                  </a:lnTo>
                  <a:lnTo>
                    <a:pt x="67748" y="191081"/>
                  </a:lnTo>
                  <a:lnTo>
                    <a:pt x="72277" y="191170"/>
                  </a:lnTo>
                  <a:lnTo>
                    <a:pt x="76894" y="191348"/>
                  </a:lnTo>
                  <a:lnTo>
                    <a:pt x="81422" y="191614"/>
                  </a:lnTo>
                  <a:lnTo>
                    <a:pt x="86040" y="192058"/>
                  </a:lnTo>
                  <a:lnTo>
                    <a:pt x="90568" y="192591"/>
                  </a:lnTo>
                  <a:lnTo>
                    <a:pt x="95096" y="193390"/>
                  </a:lnTo>
                  <a:lnTo>
                    <a:pt x="99536" y="194189"/>
                  </a:lnTo>
                  <a:lnTo>
                    <a:pt x="103976" y="195254"/>
                  </a:lnTo>
                  <a:lnTo>
                    <a:pt x="108326" y="196409"/>
                  </a:lnTo>
                  <a:lnTo>
                    <a:pt x="112588" y="197741"/>
                  </a:lnTo>
                  <a:lnTo>
                    <a:pt x="116762" y="199250"/>
                  </a:lnTo>
                  <a:lnTo>
                    <a:pt x="118804" y="200049"/>
                  </a:lnTo>
                  <a:lnTo>
                    <a:pt x="120846" y="200937"/>
                  </a:lnTo>
                  <a:lnTo>
                    <a:pt x="122799" y="201825"/>
                  </a:lnTo>
                  <a:lnTo>
                    <a:pt x="124753" y="202802"/>
                  </a:lnTo>
                  <a:lnTo>
                    <a:pt x="126618" y="203867"/>
                  </a:lnTo>
                  <a:lnTo>
                    <a:pt x="128482" y="204844"/>
                  </a:lnTo>
                  <a:lnTo>
                    <a:pt x="130347" y="205998"/>
                  </a:lnTo>
                  <a:lnTo>
                    <a:pt x="132123" y="207153"/>
                  </a:lnTo>
                  <a:lnTo>
                    <a:pt x="133898" y="208307"/>
                  </a:lnTo>
                  <a:lnTo>
                    <a:pt x="135586" y="209550"/>
                  </a:lnTo>
                  <a:lnTo>
                    <a:pt x="138871" y="207597"/>
                  </a:lnTo>
                  <a:lnTo>
                    <a:pt x="142422" y="205732"/>
                  </a:lnTo>
                  <a:lnTo>
                    <a:pt x="146241" y="203956"/>
                  </a:lnTo>
                  <a:lnTo>
                    <a:pt x="150236" y="202269"/>
                  </a:lnTo>
                  <a:lnTo>
                    <a:pt x="154498" y="200671"/>
                  </a:lnTo>
                  <a:lnTo>
                    <a:pt x="158849" y="199073"/>
                  </a:lnTo>
                  <a:lnTo>
                    <a:pt x="163289" y="197652"/>
                  </a:lnTo>
                  <a:lnTo>
                    <a:pt x="167906" y="196409"/>
                  </a:lnTo>
                  <a:lnTo>
                    <a:pt x="172523" y="195166"/>
                  </a:lnTo>
                  <a:lnTo>
                    <a:pt x="177140" y="194189"/>
                  </a:lnTo>
                  <a:lnTo>
                    <a:pt x="181757" y="193212"/>
                  </a:lnTo>
                  <a:lnTo>
                    <a:pt x="186286" y="192502"/>
                  </a:lnTo>
                  <a:lnTo>
                    <a:pt x="190814" y="191880"/>
                  </a:lnTo>
                  <a:lnTo>
                    <a:pt x="195165" y="191436"/>
                  </a:lnTo>
                  <a:lnTo>
                    <a:pt x="199338" y="191170"/>
                  </a:lnTo>
                  <a:lnTo>
                    <a:pt x="203423" y="191081"/>
                  </a:lnTo>
                  <a:lnTo>
                    <a:pt x="207241" y="191081"/>
                  </a:lnTo>
                  <a:lnTo>
                    <a:pt x="211059" y="191259"/>
                  </a:lnTo>
                  <a:lnTo>
                    <a:pt x="214877" y="191436"/>
                  </a:lnTo>
                  <a:lnTo>
                    <a:pt x="218695" y="191792"/>
                  </a:lnTo>
                  <a:lnTo>
                    <a:pt x="222513" y="192235"/>
                  </a:lnTo>
                  <a:lnTo>
                    <a:pt x="226331" y="192768"/>
                  </a:lnTo>
                  <a:lnTo>
                    <a:pt x="230060" y="193390"/>
                  </a:lnTo>
                  <a:lnTo>
                    <a:pt x="233790" y="194100"/>
                  </a:lnTo>
                  <a:lnTo>
                    <a:pt x="237519" y="194899"/>
                  </a:lnTo>
                  <a:lnTo>
                    <a:pt x="241159" y="195876"/>
                  </a:lnTo>
                  <a:lnTo>
                    <a:pt x="244800" y="196941"/>
                  </a:lnTo>
                  <a:lnTo>
                    <a:pt x="248351" y="198096"/>
                  </a:lnTo>
                  <a:lnTo>
                    <a:pt x="251903" y="199428"/>
                  </a:lnTo>
                  <a:lnTo>
                    <a:pt x="255277" y="200848"/>
                  </a:lnTo>
                  <a:lnTo>
                    <a:pt x="258651" y="202358"/>
                  </a:lnTo>
                  <a:lnTo>
                    <a:pt x="261937" y="204045"/>
                  </a:lnTo>
                  <a:lnTo>
                    <a:pt x="262736" y="204400"/>
                  </a:lnTo>
                  <a:lnTo>
                    <a:pt x="263446" y="204578"/>
                  </a:lnTo>
                  <a:lnTo>
                    <a:pt x="264156" y="204666"/>
                  </a:lnTo>
                  <a:lnTo>
                    <a:pt x="265044" y="204666"/>
                  </a:lnTo>
                  <a:lnTo>
                    <a:pt x="265577" y="204578"/>
                  </a:lnTo>
                  <a:lnTo>
                    <a:pt x="266199" y="204489"/>
                  </a:lnTo>
                  <a:lnTo>
                    <a:pt x="266731" y="204311"/>
                  </a:lnTo>
                  <a:lnTo>
                    <a:pt x="267264" y="204134"/>
                  </a:lnTo>
                  <a:lnTo>
                    <a:pt x="267797" y="203867"/>
                  </a:lnTo>
                  <a:lnTo>
                    <a:pt x="268330" y="203512"/>
                  </a:lnTo>
                  <a:lnTo>
                    <a:pt x="269306" y="202713"/>
                  </a:lnTo>
                  <a:lnTo>
                    <a:pt x="270017" y="201736"/>
                  </a:lnTo>
                  <a:lnTo>
                    <a:pt x="270372" y="201292"/>
                  </a:lnTo>
                  <a:lnTo>
                    <a:pt x="270638" y="200760"/>
                  </a:lnTo>
                  <a:lnTo>
                    <a:pt x="270905" y="200138"/>
                  </a:lnTo>
                  <a:lnTo>
                    <a:pt x="271082" y="199605"/>
                  </a:lnTo>
                  <a:lnTo>
                    <a:pt x="271171" y="199073"/>
                  </a:lnTo>
                  <a:lnTo>
                    <a:pt x="271171" y="198451"/>
                  </a:lnTo>
                  <a:lnTo>
                    <a:pt x="271171" y="18469"/>
                  </a:lnTo>
                  <a:lnTo>
                    <a:pt x="268418" y="16515"/>
                  </a:lnTo>
                  <a:lnTo>
                    <a:pt x="265488" y="14651"/>
                  </a:lnTo>
                  <a:lnTo>
                    <a:pt x="262558" y="12964"/>
                  </a:lnTo>
                  <a:lnTo>
                    <a:pt x="259539" y="11365"/>
                  </a:lnTo>
                  <a:lnTo>
                    <a:pt x="256432" y="9945"/>
                  </a:lnTo>
                  <a:lnTo>
                    <a:pt x="253235" y="8613"/>
                  </a:lnTo>
                  <a:lnTo>
                    <a:pt x="249950" y="7370"/>
                  </a:lnTo>
                  <a:lnTo>
                    <a:pt x="246576" y="6127"/>
                  </a:lnTo>
                  <a:lnTo>
                    <a:pt x="243912" y="5328"/>
                  </a:lnTo>
                  <a:lnTo>
                    <a:pt x="241337" y="4617"/>
                  </a:lnTo>
                  <a:lnTo>
                    <a:pt x="238673" y="3996"/>
                  </a:lnTo>
                  <a:lnTo>
                    <a:pt x="236009" y="3374"/>
                  </a:lnTo>
                  <a:lnTo>
                    <a:pt x="233346" y="2841"/>
                  </a:lnTo>
                  <a:lnTo>
                    <a:pt x="230682" y="2309"/>
                  </a:lnTo>
                  <a:lnTo>
                    <a:pt x="225266" y="1421"/>
                  </a:lnTo>
                  <a:lnTo>
                    <a:pt x="219760" y="799"/>
                  </a:lnTo>
                  <a:lnTo>
                    <a:pt x="214255" y="355"/>
                  </a:lnTo>
                  <a:lnTo>
                    <a:pt x="208839" y="89"/>
                  </a:lnTo>
                  <a:lnTo>
                    <a:pt x="203423" y="0"/>
                  </a:lnTo>
                  <a:lnTo>
                    <a:pt x="198894" y="89"/>
                  </a:lnTo>
                  <a:lnTo>
                    <a:pt x="194277" y="266"/>
                  </a:lnTo>
                  <a:lnTo>
                    <a:pt x="189749" y="533"/>
                  </a:lnTo>
                  <a:lnTo>
                    <a:pt x="185131" y="977"/>
                  </a:lnTo>
                  <a:lnTo>
                    <a:pt x="180603" y="1509"/>
                  </a:lnTo>
                  <a:lnTo>
                    <a:pt x="176075" y="2220"/>
                  </a:lnTo>
                  <a:lnTo>
                    <a:pt x="171635" y="3108"/>
                  </a:lnTo>
                  <a:lnTo>
                    <a:pt x="167195" y="4173"/>
                  </a:lnTo>
                  <a:lnTo>
                    <a:pt x="162845" y="5328"/>
                  </a:lnTo>
                  <a:lnTo>
                    <a:pt x="158583" y="6659"/>
                  </a:lnTo>
                  <a:lnTo>
                    <a:pt x="154409" y="8169"/>
                  </a:lnTo>
                  <a:lnTo>
                    <a:pt x="152367" y="8968"/>
                  </a:lnTo>
                  <a:lnTo>
                    <a:pt x="150325" y="9856"/>
                  </a:lnTo>
                  <a:lnTo>
                    <a:pt x="148372" y="10744"/>
                  </a:lnTo>
                  <a:lnTo>
                    <a:pt x="146418" y="11721"/>
                  </a:lnTo>
                  <a:lnTo>
                    <a:pt x="144554" y="12697"/>
                  </a:lnTo>
                  <a:lnTo>
                    <a:pt x="142689" y="13763"/>
                  </a:lnTo>
                  <a:lnTo>
                    <a:pt x="140824" y="14917"/>
                  </a:lnTo>
                  <a:lnTo>
                    <a:pt x="139048" y="16071"/>
                  </a:lnTo>
                  <a:lnTo>
                    <a:pt x="137273" y="17226"/>
                  </a:lnTo>
                  <a:lnTo>
                    <a:pt x="135586" y="18469"/>
                  </a:lnTo>
                  <a:lnTo>
                    <a:pt x="133898" y="17226"/>
                  </a:lnTo>
                  <a:lnTo>
                    <a:pt x="132123" y="16071"/>
                  </a:lnTo>
                  <a:lnTo>
                    <a:pt x="130347" y="14917"/>
                  </a:lnTo>
                  <a:lnTo>
                    <a:pt x="128482" y="13763"/>
                  </a:lnTo>
                  <a:lnTo>
                    <a:pt x="126618" y="12697"/>
                  </a:lnTo>
                  <a:lnTo>
                    <a:pt x="124753" y="11721"/>
                  </a:lnTo>
                  <a:lnTo>
                    <a:pt x="122799" y="10744"/>
                  </a:lnTo>
                  <a:lnTo>
                    <a:pt x="120846" y="9856"/>
                  </a:lnTo>
                  <a:lnTo>
                    <a:pt x="118804" y="8968"/>
                  </a:lnTo>
                  <a:lnTo>
                    <a:pt x="116762" y="8169"/>
                  </a:lnTo>
                  <a:lnTo>
                    <a:pt x="112588" y="6659"/>
                  </a:lnTo>
                  <a:lnTo>
                    <a:pt x="108326" y="5328"/>
                  </a:lnTo>
                  <a:lnTo>
                    <a:pt x="103976" y="4173"/>
                  </a:lnTo>
                  <a:lnTo>
                    <a:pt x="99536" y="3108"/>
                  </a:lnTo>
                  <a:lnTo>
                    <a:pt x="95096" y="2220"/>
                  </a:lnTo>
                  <a:lnTo>
                    <a:pt x="90568" y="1509"/>
                  </a:lnTo>
                  <a:lnTo>
                    <a:pt x="86040" y="977"/>
                  </a:lnTo>
                  <a:lnTo>
                    <a:pt x="81422" y="533"/>
                  </a:lnTo>
                  <a:lnTo>
                    <a:pt x="76894" y="266"/>
                  </a:lnTo>
                  <a:lnTo>
                    <a:pt x="72277" y="89"/>
                  </a:lnTo>
                  <a:lnTo>
                    <a:pt x="67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62"/>
            <p:cNvSpPr/>
            <p:nvPr/>
          </p:nvSpPr>
          <p:spPr>
            <a:xfrm>
              <a:off x="4118525" y="162550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0"/>
                  </a:moveTo>
                  <a:lnTo>
                    <a:pt x="47682" y="178"/>
                  </a:lnTo>
                  <a:lnTo>
                    <a:pt x="43864" y="355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5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8"/>
                  </a:lnTo>
                  <a:lnTo>
                    <a:pt x="5950" y="7814"/>
                  </a:lnTo>
                  <a:lnTo>
                    <a:pt x="2931" y="8968"/>
                  </a:lnTo>
                  <a:lnTo>
                    <a:pt x="1" y="10211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29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6"/>
                  </a:lnTo>
                  <a:lnTo>
                    <a:pt x="31788" y="20245"/>
                  </a:lnTo>
                  <a:lnTo>
                    <a:pt x="35606" y="19712"/>
                  </a:lnTo>
                  <a:lnTo>
                    <a:pt x="39424" y="19268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9491" y="18469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8"/>
                  </a:lnTo>
                  <a:lnTo>
                    <a:pt x="75207" y="19712"/>
                  </a:lnTo>
                  <a:lnTo>
                    <a:pt x="79026" y="20245"/>
                  </a:lnTo>
                  <a:lnTo>
                    <a:pt x="82666" y="20955"/>
                  </a:lnTo>
                  <a:lnTo>
                    <a:pt x="86307" y="21666"/>
                  </a:lnTo>
                  <a:lnTo>
                    <a:pt x="86307" y="2930"/>
                  </a:lnTo>
                  <a:lnTo>
                    <a:pt x="82577" y="2309"/>
                  </a:lnTo>
                  <a:lnTo>
                    <a:pt x="78848" y="1687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444"/>
                  </a:lnTo>
                  <a:lnTo>
                    <a:pt x="63398" y="178"/>
                  </a:lnTo>
                  <a:lnTo>
                    <a:pt x="59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2"/>
            <p:cNvSpPr/>
            <p:nvPr/>
          </p:nvSpPr>
          <p:spPr>
            <a:xfrm>
              <a:off x="4118525" y="2444600"/>
              <a:ext cx="2157675" cy="768075"/>
            </a:xfrm>
            <a:custGeom>
              <a:avLst/>
              <a:gdLst/>
              <a:ahLst/>
              <a:cxnLst/>
              <a:rect l="l" t="t" r="r" b="b"/>
              <a:pathLst>
                <a:path w="86307" h="30723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711"/>
                  </a:lnTo>
                  <a:lnTo>
                    <a:pt x="36405" y="1066"/>
                  </a:lnTo>
                  <a:lnTo>
                    <a:pt x="32765" y="1510"/>
                  </a:lnTo>
                  <a:lnTo>
                    <a:pt x="29213" y="2043"/>
                  </a:lnTo>
                  <a:lnTo>
                    <a:pt x="25662" y="2664"/>
                  </a:lnTo>
                  <a:lnTo>
                    <a:pt x="22199" y="3375"/>
                  </a:lnTo>
                  <a:lnTo>
                    <a:pt x="18825" y="4085"/>
                  </a:lnTo>
                  <a:lnTo>
                    <a:pt x="15539" y="4973"/>
                  </a:lnTo>
                  <a:lnTo>
                    <a:pt x="12254" y="5861"/>
                  </a:lnTo>
                  <a:lnTo>
                    <a:pt x="9057" y="6838"/>
                  </a:lnTo>
                  <a:lnTo>
                    <a:pt x="5950" y="7903"/>
                  </a:lnTo>
                  <a:lnTo>
                    <a:pt x="2931" y="9057"/>
                  </a:lnTo>
                  <a:lnTo>
                    <a:pt x="1" y="10212"/>
                  </a:lnTo>
                  <a:lnTo>
                    <a:pt x="1" y="30723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484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666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558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736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801"/>
                  </a:lnTo>
                  <a:lnTo>
                    <a:pt x="79026" y="20334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309"/>
                  </a:lnTo>
                  <a:lnTo>
                    <a:pt x="78848" y="1688"/>
                  </a:lnTo>
                  <a:lnTo>
                    <a:pt x="75030" y="1244"/>
                  </a:lnTo>
                  <a:lnTo>
                    <a:pt x="71212" y="800"/>
                  </a:lnTo>
                  <a:lnTo>
                    <a:pt x="67305" y="445"/>
                  </a:lnTo>
                  <a:lnTo>
                    <a:pt x="63398" y="178"/>
                  </a:lnTo>
                  <a:lnTo>
                    <a:pt x="59403" y="89"/>
                  </a:lnTo>
                  <a:lnTo>
                    <a:pt x="554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62"/>
            <p:cNvSpPr/>
            <p:nvPr/>
          </p:nvSpPr>
          <p:spPr>
            <a:xfrm>
              <a:off x="4118525" y="326815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6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9"/>
                  </a:lnTo>
                  <a:lnTo>
                    <a:pt x="5950" y="7814"/>
                  </a:lnTo>
                  <a:lnTo>
                    <a:pt x="2931" y="8969"/>
                  </a:lnTo>
                  <a:lnTo>
                    <a:pt x="1" y="10212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713"/>
                  </a:lnTo>
                  <a:lnTo>
                    <a:pt x="79026" y="20245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220"/>
                  </a:lnTo>
                  <a:lnTo>
                    <a:pt x="78848" y="1599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356"/>
                  </a:lnTo>
                  <a:lnTo>
                    <a:pt x="63398" y="178"/>
                  </a:lnTo>
                  <a:lnTo>
                    <a:pt x="5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1"/>
          <p:cNvSpPr txBox="1"/>
          <p:nvPr/>
        </p:nvSpPr>
        <p:spPr>
          <a:xfrm>
            <a:off x="1231075" y="1604200"/>
            <a:ext cx="4086000" cy="1061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product: </a:t>
            </a:r>
            <a:endParaRPr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his project is focused on providing garnder on catract for cleaning purpose.</a:t>
            </a:r>
            <a:endParaRPr sz="12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p41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41"/>
          <p:cNvSpPr/>
          <p:nvPr/>
        </p:nvSpPr>
        <p:spPr>
          <a:xfrm>
            <a:off x="517675" y="16042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41"/>
          <p:cNvSpPr txBox="1"/>
          <p:nvPr/>
        </p:nvSpPr>
        <p:spPr>
          <a:xfrm>
            <a:off x="1231075" y="3172985"/>
            <a:ext cx="3446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Project duration: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It took 1week to design the website.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41"/>
          <p:cNvSpPr/>
          <p:nvPr/>
        </p:nvSpPr>
        <p:spPr>
          <a:xfrm>
            <a:off x="517675" y="3172985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1"/>
          <p:cNvSpPr/>
          <p:nvPr/>
        </p:nvSpPr>
        <p:spPr>
          <a:xfrm>
            <a:off x="643388" y="3299236"/>
            <a:ext cx="261874" cy="260801"/>
          </a:xfrm>
          <a:custGeom>
            <a:avLst/>
            <a:gdLst/>
            <a:ahLst/>
            <a:cxnLst/>
            <a:rect l="l" t="t" r="r" b="b"/>
            <a:pathLst>
              <a:path w="1048" h="1045" extrusionOk="0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41"/>
          <p:cNvSpPr/>
          <p:nvPr/>
        </p:nvSpPr>
        <p:spPr>
          <a:xfrm>
            <a:off x="610514" y="1752262"/>
            <a:ext cx="327623" cy="217176"/>
          </a:xfrm>
          <a:custGeom>
            <a:avLst/>
            <a:gdLst/>
            <a:ahLst/>
            <a:cxnLst/>
            <a:rect l="l" t="t" r="r" b="b"/>
            <a:pathLst>
              <a:path w="1149" h="765" extrusionOk="0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41"/>
          <p:cNvSpPr txBox="1"/>
          <p:nvPr/>
        </p:nvSpPr>
        <p:spPr>
          <a:xfrm>
            <a:off x="6301825" y="2412325"/>
            <a:ext cx="181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Preview of selected polished designs.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26" name="Picture 2" descr="C:\Users\Abhishek\Pictures\Screenshots\Screenshot (117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65738" y="1042149"/>
            <a:ext cx="3878262" cy="323071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4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Let’s connect!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9" name="Google Shape;409;p64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64"/>
          <p:cNvSpPr txBox="1"/>
          <p:nvPr/>
        </p:nvSpPr>
        <p:spPr>
          <a:xfrm>
            <a:off x="919075" y="2461800"/>
            <a:ext cx="71361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lvl="0"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Thank you for your time reviewing my work on the Gardner app! If you’d like to see more or get in touch, my contact information is provided below.</a:t>
            </a:r>
          </a:p>
          <a:p>
            <a:pPr lvl="0" algn="ctr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/>
          </a:p>
          <a:p>
            <a:pPr lvl="0"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Email: abhisheksh0012@gmail.com</a:t>
            </a:r>
            <a:endParaRPr sz="1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1" name="Google Shape;411;p64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64"/>
          <p:cNvSpPr/>
          <p:nvPr/>
        </p:nvSpPr>
        <p:spPr>
          <a:xfrm>
            <a:off x="4361825" y="1734124"/>
            <a:ext cx="250599" cy="249449"/>
          </a:xfrm>
          <a:custGeom>
            <a:avLst/>
            <a:gdLst/>
            <a:ahLst/>
            <a:cxnLst/>
            <a:rect l="l" t="t" r="r" b="b"/>
            <a:pathLst>
              <a:path w="964" h="962" extrusionOk="0">
                <a:moveTo>
                  <a:pt x="774" y="400"/>
                </a:moveTo>
                <a:lnTo>
                  <a:pt x="562" y="189"/>
                </a:lnTo>
                <a:lnTo>
                  <a:pt x="0" y="749"/>
                </a:lnTo>
                <a:lnTo>
                  <a:pt x="0" y="961"/>
                </a:lnTo>
                <a:lnTo>
                  <a:pt x="212" y="961"/>
                </a:lnTo>
                <a:lnTo>
                  <a:pt x="774" y="400"/>
                </a:lnTo>
                <a:close/>
                <a:moveTo>
                  <a:pt x="940" y="234"/>
                </a:moveTo>
                <a:cubicBezTo>
                  <a:pt x="963" y="211"/>
                  <a:pt x="963" y="177"/>
                  <a:pt x="940" y="155"/>
                </a:cubicBezTo>
                <a:lnTo>
                  <a:pt x="807" y="22"/>
                </a:lnTo>
                <a:cubicBezTo>
                  <a:pt x="785" y="0"/>
                  <a:pt x="751" y="0"/>
                  <a:pt x="728" y="22"/>
                </a:cubicBezTo>
                <a:lnTo>
                  <a:pt x="618" y="132"/>
                </a:lnTo>
                <a:lnTo>
                  <a:pt x="830" y="344"/>
                </a:lnTo>
                <a:lnTo>
                  <a:pt x="940" y="2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5"/>
          <p:cNvSpPr txBox="1"/>
          <p:nvPr/>
        </p:nvSpPr>
        <p:spPr>
          <a:xfrm>
            <a:off x="2106450" y="2202300"/>
            <a:ext cx="4931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Thank you!</a:t>
            </a:r>
            <a:endParaRPr sz="3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/>
          <p:nvPr/>
        </p:nvSpPr>
        <p:spPr>
          <a:xfrm>
            <a:off x="517675" y="2237975"/>
            <a:ext cx="3446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problem: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vailability of professional gardner.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5" name="Google Shape;165;p42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p42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42"/>
          <p:cNvSpPr txBox="1"/>
          <p:nvPr/>
        </p:nvSpPr>
        <p:spPr>
          <a:xfrm>
            <a:off x="4572000" y="2237975"/>
            <a:ext cx="3446100" cy="1061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goal: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rovide gardner hastle free.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rovide gardner on demand.</a:t>
            </a:r>
            <a:endParaRPr sz="1200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8" name="Google Shape;168;p42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42"/>
          <p:cNvSpPr/>
          <p:nvPr/>
        </p:nvSpPr>
        <p:spPr>
          <a:xfrm>
            <a:off x="4684213" y="1653525"/>
            <a:ext cx="288875" cy="274249"/>
          </a:xfrm>
          <a:custGeom>
            <a:avLst/>
            <a:gdLst/>
            <a:ahLst/>
            <a:cxnLst/>
            <a:rect l="l" t="t" r="r" b="b"/>
            <a:pathLst>
              <a:path w="1045" h="993" extrusionOk="0">
                <a:moveTo>
                  <a:pt x="522" y="798"/>
                </a:moveTo>
                <a:lnTo>
                  <a:pt x="844" y="992"/>
                </a:lnTo>
                <a:lnTo>
                  <a:pt x="759" y="626"/>
                </a:lnTo>
                <a:lnTo>
                  <a:pt x="1044" y="378"/>
                </a:lnTo>
                <a:lnTo>
                  <a:pt x="669" y="347"/>
                </a:lnTo>
                <a:lnTo>
                  <a:pt x="522" y="0"/>
                </a:lnTo>
                <a:lnTo>
                  <a:pt x="375" y="347"/>
                </a:lnTo>
                <a:lnTo>
                  <a:pt x="0" y="378"/>
                </a:lnTo>
                <a:lnTo>
                  <a:pt x="285" y="626"/>
                </a:lnTo>
                <a:lnTo>
                  <a:pt x="200" y="992"/>
                </a:lnTo>
                <a:lnTo>
                  <a:pt x="522" y="798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42"/>
          <p:cNvSpPr/>
          <p:nvPr/>
        </p:nvSpPr>
        <p:spPr>
          <a:xfrm>
            <a:off x="640475" y="1656801"/>
            <a:ext cx="267700" cy="267700"/>
          </a:xfrm>
          <a:custGeom>
            <a:avLst/>
            <a:gdLst/>
            <a:ahLst/>
            <a:cxnLst/>
            <a:rect l="l" t="t" r="r" b="b"/>
            <a:pathLst>
              <a:path w="209550" h="209550" extrusionOk="0">
                <a:moveTo>
                  <a:pt x="115315" y="52353"/>
                </a:moveTo>
                <a:lnTo>
                  <a:pt x="115315" y="115315"/>
                </a:lnTo>
                <a:lnTo>
                  <a:pt x="94235" y="115315"/>
                </a:lnTo>
                <a:lnTo>
                  <a:pt x="94235" y="52353"/>
                </a:lnTo>
                <a:close/>
                <a:moveTo>
                  <a:pt x="115315" y="136256"/>
                </a:moveTo>
                <a:lnTo>
                  <a:pt x="115315" y="157197"/>
                </a:lnTo>
                <a:lnTo>
                  <a:pt x="94235" y="157197"/>
                </a:lnTo>
                <a:lnTo>
                  <a:pt x="94235" y="136256"/>
                </a:lnTo>
                <a:close/>
                <a:moveTo>
                  <a:pt x="104705" y="0"/>
                </a:moveTo>
                <a:lnTo>
                  <a:pt x="99400" y="140"/>
                </a:lnTo>
                <a:lnTo>
                  <a:pt x="94095" y="558"/>
                </a:lnTo>
                <a:lnTo>
                  <a:pt x="88790" y="1256"/>
                </a:lnTo>
                <a:lnTo>
                  <a:pt x="83625" y="2094"/>
                </a:lnTo>
                <a:lnTo>
                  <a:pt x="78599" y="3351"/>
                </a:lnTo>
                <a:lnTo>
                  <a:pt x="73573" y="4747"/>
                </a:lnTo>
                <a:lnTo>
                  <a:pt x="68687" y="6422"/>
                </a:lnTo>
                <a:lnTo>
                  <a:pt x="63940" y="8237"/>
                </a:lnTo>
                <a:lnTo>
                  <a:pt x="59333" y="10331"/>
                </a:lnTo>
                <a:lnTo>
                  <a:pt x="54866" y="12704"/>
                </a:lnTo>
                <a:lnTo>
                  <a:pt x="50398" y="15217"/>
                </a:lnTo>
                <a:lnTo>
                  <a:pt x="46210" y="17870"/>
                </a:lnTo>
                <a:lnTo>
                  <a:pt x="42022" y="20801"/>
                </a:lnTo>
                <a:lnTo>
                  <a:pt x="38113" y="23873"/>
                </a:lnTo>
                <a:lnTo>
                  <a:pt x="34343" y="27223"/>
                </a:lnTo>
                <a:lnTo>
                  <a:pt x="30714" y="30714"/>
                </a:lnTo>
                <a:lnTo>
                  <a:pt x="27223" y="34343"/>
                </a:lnTo>
                <a:lnTo>
                  <a:pt x="23873" y="38113"/>
                </a:lnTo>
                <a:lnTo>
                  <a:pt x="20801" y="42161"/>
                </a:lnTo>
                <a:lnTo>
                  <a:pt x="17870" y="46210"/>
                </a:lnTo>
                <a:lnTo>
                  <a:pt x="15217" y="50398"/>
                </a:lnTo>
                <a:lnTo>
                  <a:pt x="12704" y="54866"/>
                </a:lnTo>
                <a:lnTo>
                  <a:pt x="10331" y="59333"/>
                </a:lnTo>
                <a:lnTo>
                  <a:pt x="8237" y="63940"/>
                </a:lnTo>
                <a:lnTo>
                  <a:pt x="6282" y="68826"/>
                </a:lnTo>
                <a:lnTo>
                  <a:pt x="4747" y="73573"/>
                </a:lnTo>
                <a:lnTo>
                  <a:pt x="3351" y="78599"/>
                </a:lnTo>
                <a:lnTo>
                  <a:pt x="2094" y="83625"/>
                </a:lnTo>
                <a:lnTo>
                  <a:pt x="1256" y="88790"/>
                </a:lnTo>
                <a:lnTo>
                  <a:pt x="558" y="94095"/>
                </a:lnTo>
                <a:lnTo>
                  <a:pt x="140" y="99400"/>
                </a:lnTo>
                <a:lnTo>
                  <a:pt x="0" y="104845"/>
                </a:lnTo>
                <a:lnTo>
                  <a:pt x="140" y="110150"/>
                </a:lnTo>
                <a:lnTo>
                  <a:pt x="558" y="115455"/>
                </a:lnTo>
                <a:lnTo>
                  <a:pt x="1256" y="120760"/>
                </a:lnTo>
                <a:lnTo>
                  <a:pt x="2094" y="125925"/>
                </a:lnTo>
                <a:lnTo>
                  <a:pt x="3351" y="130951"/>
                </a:lnTo>
                <a:lnTo>
                  <a:pt x="4747" y="135977"/>
                </a:lnTo>
                <a:lnTo>
                  <a:pt x="6282" y="140863"/>
                </a:lnTo>
                <a:lnTo>
                  <a:pt x="8237" y="145610"/>
                </a:lnTo>
                <a:lnTo>
                  <a:pt x="10331" y="150217"/>
                </a:lnTo>
                <a:lnTo>
                  <a:pt x="12704" y="154684"/>
                </a:lnTo>
                <a:lnTo>
                  <a:pt x="15217" y="159152"/>
                </a:lnTo>
                <a:lnTo>
                  <a:pt x="17870" y="163340"/>
                </a:lnTo>
                <a:lnTo>
                  <a:pt x="20801" y="167528"/>
                </a:lnTo>
                <a:lnTo>
                  <a:pt x="23873" y="171437"/>
                </a:lnTo>
                <a:lnTo>
                  <a:pt x="27223" y="175207"/>
                </a:lnTo>
                <a:lnTo>
                  <a:pt x="30714" y="178836"/>
                </a:lnTo>
                <a:lnTo>
                  <a:pt x="34343" y="182327"/>
                </a:lnTo>
                <a:lnTo>
                  <a:pt x="38113" y="185677"/>
                </a:lnTo>
                <a:lnTo>
                  <a:pt x="42022" y="188749"/>
                </a:lnTo>
                <a:lnTo>
                  <a:pt x="46210" y="191680"/>
                </a:lnTo>
                <a:lnTo>
                  <a:pt x="50398" y="194333"/>
                </a:lnTo>
                <a:lnTo>
                  <a:pt x="54866" y="196846"/>
                </a:lnTo>
                <a:lnTo>
                  <a:pt x="59333" y="199219"/>
                </a:lnTo>
                <a:lnTo>
                  <a:pt x="63940" y="201313"/>
                </a:lnTo>
                <a:lnTo>
                  <a:pt x="68687" y="203268"/>
                </a:lnTo>
                <a:lnTo>
                  <a:pt x="73573" y="204803"/>
                </a:lnTo>
                <a:lnTo>
                  <a:pt x="78599" y="206199"/>
                </a:lnTo>
                <a:lnTo>
                  <a:pt x="83625" y="207456"/>
                </a:lnTo>
                <a:lnTo>
                  <a:pt x="88790" y="208294"/>
                </a:lnTo>
                <a:lnTo>
                  <a:pt x="94095" y="208992"/>
                </a:lnTo>
                <a:lnTo>
                  <a:pt x="99400" y="209410"/>
                </a:lnTo>
                <a:lnTo>
                  <a:pt x="104705" y="209550"/>
                </a:lnTo>
                <a:lnTo>
                  <a:pt x="110150" y="209410"/>
                </a:lnTo>
                <a:lnTo>
                  <a:pt x="115455" y="208992"/>
                </a:lnTo>
                <a:lnTo>
                  <a:pt x="120760" y="208294"/>
                </a:lnTo>
                <a:lnTo>
                  <a:pt x="125925" y="207456"/>
                </a:lnTo>
                <a:lnTo>
                  <a:pt x="130951" y="206199"/>
                </a:lnTo>
                <a:lnTo>
                  <a:pt x="135977" y="204803"/>
                </a:lnTo>
                <a:lnTo>
                  <a:pt x="140724" y="203268"/>
                </a:lnTo>
                <a:lnTo>
                  <a:pt x="145610" y="201313"/>
                </a:lnTo>
                <a:lnTo>
                  <a:pt x="150217" y="199219"/>
                </a:lnTo>
                <a:lnTo>
                  <a:pt x="154684" y="196846"/>
                </a:lnTo>
                <a:lnTo>
                  <a:pt x="159152" y="194333"/>
                </a:lnTo>
                <a:lnTo>
                  <a:pt x="163340" y="191680"/>
                </a:lnTo>
                <a:lnTo>
                  <a:pt x="167389" y="188749"/>
                </a:lnTo>
                <a:lnTo>
                  <a:pt x="171437" y="185677"/>
                </a:lnTo>
                <a:lnTo>
                  <a:pt x="175207" y="182327"/>
                </a:lnTo>
                <a:lnTo>
                  <a:pt x="178836" y="178836"/>
                </a:lnTo>
                <a:lnTo>
                  <a:pt x="182327" y="175207"/>
                </a:lnTo>
                <a:lnTo>
                  <a:pt x="185677" y="171437"/>
                </a:lnTo>
                <a:lnTo>
                  <a:pt x="188749" y="167528"/>
                </a:lnTo>
                <a:lnTo>
                  <a:pt x="191680" y="163340"/>
                </a:lnTo>
                <a:lnTo>
                  <a:pt x="194333" y="159152"/>
                </a:lnTo>
                <a:lnTo>
                  <a:pt x="196846" y="154684"/>
                </a:lnTo>
                <a:lnTo>
                  <a:pt x="199219" y="150217"/>
                </a:lnTo>
                <a:lnTo>
                  <a:pt x="201313" y="145610"/>
                </a:lnTo>
                <a:lnTo>
                  <a:pt x="203128" y="140863"/>
                </a:lnTo>
                <a:lnTo>
                  <a:pt x="204803" y="135977"/>
                </a:lnTo>
                <a:lnTo>
                  <a:pt x="206199" y="130951"/>
                </a:lnTo>
                <a:lnTo>
                  <a:pt x="207456" y="125925"/>
                </a:lnTo>
                <a:lnTo>
                  <a:pt x="208294" y="120760"/>
                </a:lnTo>
                <a:lnTo>
                  <a:pt x="208992" y="115455"/>
                </a:lnTo>
                <a:lnTo>
                  <a:pt x="209410" y="110150"/>
                </a:lnTo>
                <a:lnTo>
                  <a:pt x="209550" y="104845"/>
                </a:lnTo>
                <a:lnTo>
                  <a:pt x="209410" y="99400"/>
                </a:lnTo>
                <a:lnTo>
                  <a:pt x="208992" y="94095"/>
                </a:lnTo>
                <a:lnTo>
                  <a:pt x="208294" y="88790"/>
                </a:lnTo>
                <a:lnTo>
                  <a:pt x="207456" y="83625"/>
                </a:lnTo>
                <a:lnTo>
                  <a:pt x="206199" y="78599"/>
                </a:lnTo>
                <a:lnTo>
                  <a:pt x="204803" y="73573"/>
                </a:lnTo>
                <a:lnTo>
                  <a:pt x="203128" y="68826"/>
                </a:lnTo>
                <a:lnTo>
                  <a:pt x="201313" y="63940"/>
                </a:lnTo>
                <a:lnTo>
                  <a:pt x="199219" y="59333"/>
                </a:lnTo>
                <a:lnTo>
                  <a:pt x="196846" y="54866"/>
                </a:lnTo>
                <a:lnTo>
                  <a:pt x="194333" y="50398"/>
                </a:lnTo>
                <a:lnTo>
                  <a:pt x="191680" y="46210"/>
                </a:lnTo>
                <a:lnTo>
                  <a:pt x="188749" y="42161"/>
                </a:lnTo>
                <a:lnTo>
                  <a:pt x="185677" y="38113"/>
                </a:lnTo>
                <a:lnTo>
                  <a:pt x="182327" y="34343"/>
                </a:lnTo>
                <a:lnTo>
                  <a:pt x="178836" y="30714"/>
                </a:lnTo>
                <a:lnTo>
                  <a:pt x="175207" y="27223"/>
                </a:lnTo>
                <a:lnTo>
                  <a:pt x="171437" y="23873"/>
                </a:lnTo>
                <a:lnTo>
                  <a:pt x="167389" y="20801"/>
                </a:lnTo>
                <a:lnTo>
                  <a:pt x="163340" y="17870"/>
                </a:lnTo>
                <a:lnTo>
                  <a:pt x="159152" y="15217"/>
                </a:lnTo>
                <a:lnTo>
                  <a:pt x="154684" y="12704"/>
                </a:lnTo>
                <a:lnTo>
                  <a:pt x="150217" y="10331"/>
                </a:lnTo>
                <a:lnTo>
                  <a:pt x="145610" y="8237"/>
                </a:lnTo>
                <a:lnTo>
                  <a:pt x="140724" y="6422"/>
                </a:lnTo>
                <a:lnTo>
                  <a:pt x="135977" y="4747"/>
                </a:lnTo>
                <a:lnTo>
                  <a:pt x="130951" y="3351"/>
                </a:lnTo>
                <a:lnTo>
                  <a:pt x="125925" y="2094"/>
                </a:lnTo>
                <a:lnTo>
                  <a:pt x="120760" y="1256"/>
                </a:lnTo>
                <a:lnTo>
                  <a:pt x="115455" y="558"/>
                </a:lnTo>
                <a:lnTo>
                  <a:pt x="110150" y="140"/>
                </a:lnTo>
                <a:lnTo>
                  <a:pt x="1047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3"/>
          <p:cNvSpPr txBox="1"/>
          <p:nvPr/>
        </p:nvSpPr>
        <p:spPr>
          <a:xfrm>
            <a:off x="517675" y="2237975"/>
            <a:ext cx="3446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My role: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x designer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p43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43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43"/>
          <p:cNvSpPr txBox="1"/>
          <p:nvPr/>
        </p:nvSpPr>
        <p:spPr>
          <a:xfrm>
            <a:off x="4572000" y="2237975"/>
            <a:ext cx="3446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Responsibilities</a:t>
            </a:r>
            <a:r>
              <a:rPr lang="en" dirty="0">
                <a:solidFill>
                  <a:srgbClr val="1967D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ireframing , prototyping, product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" name="Google Shape;179;p43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43"/>
          <p:cNvSpPr/>
          <p:nvPr/>
        </p:nvSpPr>
        <p:spPr>
          <a:xfrm>
            <a:off x="645441" y="1662440"/>
            <a:ext cx="257757" cy="256421"/>
          </a:xfrm>
          <a:custGeom>
            <a:avLst/>
            <a:gdLst/>
            <a:ahLst/>
            <a:cxnLst/>
            <a:rect l="l" t="t" r="r" b="b"/>
            <a:pathLst>
              <a:path w="851" h="847" extrusionOk="0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43"/>
          <p:cNvSpPr/>
          <p:nvPr/>
        </p:nvSpPr>
        <p:spPr>
          <a:xfrm>
            <a:off x="4685687" y="1710781"/>
            <a:ext cx="285935" cy="159748"/>
          </a:xfrm>
          <a:custGeom>
            <a:avLst/>
            <a:gdLst/>
            <a:ahLst/>
            <a:cxnLst/>
            <a:rect l="l" t="t" r="r" b="b"/>
            <a:pathLst>
              <a:path w="941" h="526" extrusionOk="0">
                <a:moveTo>
                  <a:pt x="0" y="316"/>
                </a:moveTo>
                <a:lnTo>
                  <a:pt x="105" y="316"/>
                </a:lnTo>
                <a:lnTo>
                  <a:pt x="105" y="212"/>
                </a:lnTo>
                <a:lnTo>
                  <a:pt x="0" y="212"/>
                </a:lnTo>
                <a:lnTo>
                  <a:pt x="0" y="316"/>
                </a:lnTo>
                <a:close/>
                <a:moveTo>
                  <a:pt x="0" y="525"/>
                </a:moveTo>
                <a:lnTo>
                  <a:pt x="105" y="525"/>
                </a:lnTo>
                <a:lnTo>
                  <a:pt x="105" y="421"/>
                </a:lnTo>
                <a:lnTo>
                  <a:pt x="0" y="421"/>
                </a:lnTo>
                <a:lnTo>
                  <a:pt x="0" y="525"/>
                </a:lnTo>
                <a:close/>
                <a:moveTo>
                  <a:pt x="0" y="105"/>
                </a:moveTo>
                <a:lnTo>
                  <a:pt x="105" y="105"/>
                </a:lnTo>
                <a:lnTo>
                  <a:pt x="105" y="0"/>
                </a:lnTo>
                <a:lnTo>
                  <a:pt x="0" y="0"/>
                </a:lnTo>
                <a:lnTo>
                  <a:pt x="0" y="105"/>
                </a:lnTo>
                <a:close/>
                <a:moveTo>
                  <a:pt x="209" y="316"/>
                </a:moveTo>
                <a:lnTo>
                  <a:pt x="940" y="316"/>
                </a:lnTo>
                <a:lnTo>
                  <a:pt x="940" y="212"/>
                </a:lnTo>
                <a:lnTo>
                  <a:pt x="209" y="212"/>
                </a:lnTo>
                <a:lnTo>
                  <a:pt x="209" y="316"/>
                </a:lnTo>
                <a:close/>
                <a:moveTo>
                  <a:pt x="209" y="525"/>
                </a:moveTo>
                <a:lnTo>
                  <a:pt x="940" y="525"/>
                </a:lnTo>
                <a:lnTo>
                  <a:pt x="940" y="421"/>
                </a:lnTo>
                <a:lnTo>
                  <a:pt x="209" y="421"/>
                </a:lnTo>
                <a:lnTo>
                  <a:pt x="209" y="525"/>
                </a:lnTo>
                <a:close/>
                <a:moveTo>
                  <a:pt x="209" y="0"/>
                </a:moveTo>
                <a:lnTo>
                  <a:pt x="209" y="105"/>
                </a:lnTo>
                <a:lnTo>
                  <a:pt x="940" y="105"/>
                </a:lnTo>
                <a:lnTo>
                  <a:pt x="940" y="0"/>
                </a:lnTo>
                <a:lnTo>
                  <a:pt x="20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4335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4"/>
          <p:cNvSpPr txBox="1"/>
          <p:nvPr/>
        </p:nvSpPr>
        <p:spPr>
          <a:xfrm>
            <a:off x="-46002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Understanding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user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7" name="Google Shape;187;p44"/>
          <p:cNvSpPr txBox="1"/>
          <p:nvPr/>
        </p:nvSpPr>
        <p:spPr>
          <a:xfrm>
            <a:off x="3712425" y="1886850"/>
            <a:ext cx="39465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User research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Personas</a:t>
            </a:r>
            <a:endParaRPr dirty="0" smtClean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Problem statements</a:t>
            </a:r>
          </a:p>
        </p:txBody>
      </p:sp>
      <p:cxnSp>
        <p:nvCxnSpPr>
          <p:cNvPr id="188" name="Google Shape;188;p44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5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45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research: summary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5" name="Google Shape;195;p45"/>
          <p:cNvSpPr txBox="1"/>
          <p:nvPr/>
        </p:nvSpPr>
        <p:spPr>
          <a:xfrm>
            <a:off x="919075" y="2461800"/>
            <a:ext cx="7136100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I conducted interviews and created empathy maps to understand the users I’m designing for and their needs. A primary user group identified through research was working adults who don’t have time to clean their garden</a:t>
            </a:r>
            <a:endParaRPr sz="1200" dirty="0">
              <a:solidFill>
                <a:schemeClr val="bg1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nmoderated research study is conduced and assumed that user can navigate between different tabs easily.</a:t>
            </a:r>
            <a:endParaRPr sz="12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6" name="Google Shape;196;p45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45"/>
          <p:cNvSpPr/>
          <p:nvPr/>
        </p:nvSpPr>
        <p:spPr>
          <a:xfrm>
            <a:off x="4373201" y="1744926"/>
            <a:ext cx="227849" cy="227849"/>
          </a:xfrm>
          <a:custGeom>
            <a:avLst/>
            <a:gdLst/>
            <a:ahLst/>
            <a:cxnLst/>
            <a:rect l="l" t="t" r="r" b="b"/>
            <a:pathLst>
              <a:path w="940" h="941" extrusionOk="0">
                <a:moveTo>
                  <a:pt x="835" y="0"/>
                </a:moveTo>
                <a:lnTo>
                  <a:pt x="104" y="0"/>
                </a:lnTo>
                <a:cubicBezTo>
                  <a:pt x="47" y="0"/>
                  <a:pt x="0" y="48"/>
                  <a:pt x="0" y="105"/>
                </a:cubicBezTo>
                <a:lnTo>
                  <a:pt x="0" y="835"/>
                </a:lnTo>
                <a:cubicBezTo>
                  <a:pt x="0" y="892"/>
                  <a:pt x="47" y="940"/>
                  <a:pt x="104" y="940"/>
                </a:cubicBezTo>
                <a:lnTo>
                  <a:pt x="835" y="940"/>
                </a:lnTo>
                <a:cubicBezTo>
                  <a:pt x="891" y="940"/>
                  <a:pt x="939" y="892"/>
                  <a:pt x="939" y="835"/>
                </a:cubicBezTo>
                <a:lnTo>
                  <a:pt x="939" y="105"/>
                </a:lnTo>
                <a:cubicBezTo>
                  <a:pt x="939" y="48"/>
                  <a:pt x="891" y="0"/>
                  <a:pt x="835" y="0"/>
                </a:cubicBezTo>
                <a:close/>
                <a:moveTo>
                  <a:pt x="313" y="734"/>
                </a:moveTo>
                <a:lnTo>
                  <a:pt x="208" y="734"/>
                </a:lnTo>
                <a:lnTo>
                  <a:pt x="208" y="367"/>
                </a:lnTo>
                <a:lnTo>
                  <a:pt x="313" y="367"/>
                </a:lnTo>
                <a:lnTo>
                  <a:pt x="313" y="734"/>
                </a:lnTo>
                <a:close/>
                <a:moveTo>
                  <a:pt x="522" y="734"/>
                </a:moveTo>
                <a:lnTo>
                  <a:pt x="417" y="734"/>
                </a:lnTo>
                <a:lnTo>
                  <a:pt x="417" y="212"/>
                </a:lnTo>
                <a:lnTo>
                  <a:pt x="522" y="212"/>
                </a:lnTo>
                <a:lnTo>
                  <a:pt x="522" y="734"/>
                </a:lnTo>
                <a:close/>
                <a:moveTo>
                  <a:pt x="730" y="734"/>
                </a:moveTo>
                <a:lnTo>
                  <a:pt x="626" y="734"/>
                </a:lnTo>
                <a:lnTo>
                  <a:pt x="626" y="525"/>
                </a:lnTo>
                <a:lnTo>
                  <a:pt x="730" y="525"/>
                </a:lnTo>
                <a:lnTo>
                  <a:pt x="730" y="7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6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research: pain points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" name="Google Shape;203;p46"/>
          <p:cNvSpPr txBox="1"/>
          <p:nvPr/>
        </p:nvSpPr>
        <p:spPr>
          <a:xfrm>
            <a:off x="441463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Pain point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4" name="Google Shape;204;p46"/>
          <p:cNvSpPr txBox="1"/>
          <p:nvPr/>
        </p:nvSpPr>
        <p:spPr>
          <a:xfrm>
            <a:off x="441475" y="2522475"/>
            <a:ext cx="18726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Difficulty in finding confirmation option.</a:t>
            </a:r>
            <a:endParaRPr sz="1200" dirty="0"/>
          </a:p>
        </p:txBody>
      </p:sp>
      <p:sp>
        <p:nvSpPr>
          <p:cNvPr id="205" name="Google Shape;205;p46"/>
          <p:cNvSpPr txBox="1"/>
          <p:nvPr/>
        </p:nvSpPr>
        <p:spPr>
          <a:xfrm>
            <a:off x="2582713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Pain point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6" name="Google Shape;206;p46"/>
          <p:cNvSpPr txBox="1"/>
          <p:nvPr/>
        </p:nvSpPr>
        <p:spPr>
          <a:xfrm>
            <a:off x="2582725" y="2522475"/>
            <a:ext cx="18726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Availability of various payment option</a:t>
            </a:r>
            <a:endParaRPr sz="1200" dirty="0"/>
          </a:p>
        </p:txBody>
      </p:sp>
      <p:sp>
        <p:nvSpPr>
          <p:cNvPr id="207" name="Google Shape;207;p46"/>
          <p:cNvSpPr txBox="1"/>
          <p:nvPr/>
        </p:nvSpPr>
        <p:spPr>
          <a:xfrm>
            <a:off x="4723969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Pain point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8" name="Google Shape;208;p46"/>
          <p:cNvSpPr txBox="1"/>
          <p:nvPr/>
        </p:nvSpPr>
        <p:spPr>
          <a:xfrm>
            <a:off x="4723969" y="2522475"/>
            <a:ext cx="18726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" sz="1200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ifficulty in fiding the charges of gardner</a:t>
            </a:r>
            <a:endParaRPr sz="1200" dirty="0"/>
          </a:p>
        </p:txBody>
      </p:sp>
      <p:sp>
        <p:nvSpPr>
          <p:cNvPr id="211" name="Google Shape;211;p46"/>
          <p:cNvSpPr/>
          <p:nvPr/>
        </p:nvSpPr>
        <p:spPr>
          <a:xfrm>
            <a:off x="11211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2" name="Google Shape;212;p46"/>
          <p:cNvSpPr/>
          <p:nvPr/>
        </p:nvSpPr>
        <p:spPr>
          <a:xfrm>
            <a:off x="326237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3" name="Google Shape;213;p46"/>
          <p:cNvSpPr/>
          <p:nvPr/>
        </p:nvSpPr>
        <p:spPr>
          <a:xfrm>
            <a:off x="54036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7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Persona: </a:t>
            </a:r>
            <a:r>
              <a:rPr lang="en" sz="2400" b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Name</a:t>
            </a:r>
            <a:endParaRPr sz="2400" b="1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1" name="Google Shape;221;p47"/>
          <p:cNvSpPr txBox="1"/>
          <p:nvPr/>
        </p:nvSpPr>
        <p:spPr>
          <a:xfrm>
            <a:off x="517675" y="1674400"/>
            <a:ext cx="2184600" cy="2446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Problem statement:</a:t>
            </a:r>
            <a:endParaRPr dirty="0">
              <a:solidFill>
                <a:srgbClr val="EA433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Aadarsh is a sports man</a:t>
            </a:r>
            <a:endParaRPr dirty="0" smtClean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who needs gardner</a:t>
            </a:r>
            <a:endParaRPr dirty="0" smtClean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</a:t>
            </a:r>
            <a:r>
              <a:rPr lang="en" dirty="0" smtClean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ecause he is out of own frequently and is unable to clean its garden.</a:t>
            </a:r>
            <a:endParaRPr dirty="0" smtClean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26" name="Picture 2" descr="C:\Users\Abhishek\Pictures\Screenshot 2023-10-18 105724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6918" y="1001806"/>
            <a:ext cx="5200370" cy="364639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9900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9"/>
          <p:cNvSpPr txBox="1"/>
          <p:nvPr/>
        </p:nvSpPr>
        <p:spPr>
          <a:xfrm>
            <a:off x="3721275" y="1886850"/>
            <a:ext cx="63021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Paper wireframes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Digital wireframes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Low-fidelity </a:t>
            </a:r>
            <a:r>
              <a:rPr lang="en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prototype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p49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Starting</a:t>
            </a:r>
            <a:endParaRPr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36" name="Google Shape;236;p49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438</Words>
  <Application>Microsoft Office PowerPoint</Application>
  <PresentationFormat>On-screen Show (16:9)</PresentationFormat>
  <Paragraphs>87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Open Sans SemiBold</vt:lpstr>
      <vt:lpstr>Open Sans</vt:lpstr>
      <vt:lpstr>Calibri</vt:lpstr>
      <vt:lpstr>Google Sans Medium</vt:lpstr>
      <vt:lpstr>Simple Light</vt:lpstr>
      <vt:lpstr>Simple Light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Abhishek</cp:lastModifiedBy>
  <cp:revision>13</cp:revision>
  <dcterms:modified xsi:type="dcterms:W3CDTF">2023-10-18T15:43:06Z</dcterms:modified>
</cp:coreProperties>
</file>